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32" r:id="rId5"/>
  </p:sldMasterIdLst>
  <p:sldIdLst>
    <p:sldId id="256" r:id="rId6"/>
    <p:sldId id="264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66745F7-DE07-425C-8D02-F95266C85D1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E6C62F5-A701-4561-9241-F16EDA1DAD0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132" y="228600"/>
            <a:ext cx="7772400" cy="129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Leaning Tower Of Trigonometry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3729" y="4876800"/>
            <a:ext cx="6172200" cy="1371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By,</a:t>
            </a:r>
          </a:p>
          <a:p>
            <a:pPr algn="ctr"/>
            <a:r>
              <a:rPr lang="en-US" dirty="0" smtClean="0"/>
              <a:t>Leslie Ryan</a:t>
            </a:r>
          </a:p>
          <a:p>
            <a:pPr algn="ctr"/>
            <a:r>
              <a:rPr lang="en-US" dirty="0" smtClean="0"/>
              <a:t>&amp; </a:t>
            </a:r>
          </a:p>
          <a:p>
            <a:pPr algn="ctr"/>
            <a:r>
              <a:rPr lang="en-US" dirty="0" smtClean="0"/>
              <a:t>Jessica Royston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8600"/>
            <a:ext cx="2724150" cy="3632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43400"/>
            <a:ext cx="2932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57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5283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Conclusion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5282"/>
            <a:ext cx="2819400" cy="5483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676400"/>
            <a:ext cx="48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The unique building I made was simple yet complicated. There were tons of different triangles of different sizes. After hours of not so very fun math, I figured out that most the triangles I measured for were everything but right triangles. I think if this building were to be made in real life it would be a cool funky looking building.  </a:t>
            </a:r>
            <a:br>
              <a:rPr lang="en-US" sz="2000" b="1" dirty="0" smtClean="0">
                <a:solidFill>
                  <a:srgbClr val="00B0F0"/>
                </a:solidFill>
              </a:rPr>
            </a:b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586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ILOVELYDIA!</a:t>
            </a:r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1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AT OUR PROJECT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80" y="1752600"/>
            <a:ext cx="2211238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13" y="1616818"/>
            <a:ext cx="2406087" cy="4505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52600"/>
            <a:ext cx="1908996" cy="233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08" y="4412370"/>
            <a:ext cx="2280181" cy="1710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4572000"/>
            <a:ext cx="2289996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3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The Measurements- Leslie’s Triangles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dirty="0"/>
              <a:t>ANGLES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SIDES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/>
              <a:t>&lt;A=45</a:t>
            </a:r>
            <a:r>
              <a:rPr lang="en-US" dirty="0" smtClean="0"/>
              <a:t>° </a:t>
            </a:r>
            <a:r>
              <a:rPr lang="en-US" dirty="0"/>
              <a:t>&lt;B=45</a:t>
            </a:r>
            <a:r>
              <a:rPr lang="en-US" dirty="0" smtClean="0"/>
              <a:t>° </a:t>
            </a:r>
            <a:r>
              <a:rPr lang="en-US" dirty="0"/>
              <a:t>&lt;C=90</a:t>
            </a:r>
            <a:r>
              <a:rPr lang="en-US" dirty="0" smtClean="0"/>
              <a:t>°        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=7.5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=7.5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=10.5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 smtClean="0"/>
              <a:t>&lt;A=20° &lt;B=70°&lt;C=90°</a:t>
            </a: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rgbClr val="FF0000"/>
                </a:solidFill>
              </a:rPr>
              <a:t>a=2.5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=6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=6</a:t>
            </a:r>
          </a:p>
          <a:p>
            <a:pPr marL="0" indent="0">
              <a:buNone/>
            </a:pPr>
            <a:r>
              <a:rPr lang="en-US" dirty="0" smtClean="0"/>
              <a:t>3.   &lt;A=90°&lt;B=50°&lt;C=40°          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=6.5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=5.5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=3.5</a:t>
            </a:r>
          </a:p>
          <a:p>
            <a:pPr marL="457200" indent="-457200">
              <a:buFont typeface="Arial" pitchFamily="34" charset="0"/>
              <a:buAutoNum type="arabicPeriod" startAt="4"/>
            </a:pPr>
            <a:r>
              <a:rPr lang="en-US" dirty="0" smtClean="0"/>
              <a:t>&lt;A=40° &lt;B=50°&lt;C=90°         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=1.5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=2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=2.5</a:t>
            </a:r>
          </a:p>
          <a:p>
            <a:pPr marL="457200" indent="-457200">
              <a:buFont typeface="Arial" pitchFamily="34" charset="0"/>
              <a:buAutoNum type="arabicPeriod" startAt="5"/>
            </a:pPr>
            <a:r>
              <a:rPr lang="en-US" dirty="0" smtClean="0"/>
              <a:t>&lt;A=60° &lt;B=30° &lt;C=90°        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=2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=1.5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=2.5</a:t>
            </a:r>
          </a:p>
          <a:p>
            <a:pPr marL="457200" indent="-457200">
              <a:buFont typeface="Arial" pitchFamily="34" charset="0"/>
              <a:buAutoNum type="arabicPeriod" startAt="6"/>
            </a:pPr>
            <a:r>
              <a:rPr lang="en-US" dirty="0" smtClean="0"/>
              <a:t>&lt;A=45°&lt;B=45°&lt;C=90°          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=4.5 b=4.5 c=6.5</a:t>
            </a:r>
          </a:p>
          <a:p>
            <a:pPr marL="0" indent="0">
              <a:buNone/>
            </a:pPr>
            <a:r>
              <a:rPr lang="en-US" dirty="0" smtClean="0"/>
              <a:t>7.   &lt;A=45°&lt;B=45°&lt;C=90°          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=5 b=4.5 c=7</a:t>
            </a:r>
          </a:p>
          <a:p>
            <a:pPr marL="0" indent="0">
              <a:buNone/>
            </a:pPr>
            <a:r>
              <a:rPr lang="en-US" dirty="0" smtClean="0"/>
              <a:t>8.   &lt;A=40°&lt;B=65°&lt;C=80°          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=2.5 b=4.5 c=4</a:t>
            </a:r>
          </a:p>
          <a:p>
            <a:pPr marL="0" indent="0">
              <a:buNone/>
            </a:pPr>
            <a:r>
              <a:rPr lang="en-US" dirty="0" smtClean="0"/>
              <a:t>9.   &lt;A=75°&lt;B=35°&lt;C=90°          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=4 b=1 c=4</a:t>
            </a:r>
          </a:p>
          <a:p>
            <a:pPr marL="0" indent="0">
              <a:buNone/>
            </a:pPr>
            <a:r>
              <a:rPr lang="en-US" dirty="0" smtClean="0"/>
              <a:t>10. &lt;A=30°&lt;B=60°&lt;C=90°          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=2 b=3 c=4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Measurements- Jessica’s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    ANGLES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SIDES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/>
              <a:t>&lt;A=90</a:t>
            </a:r>
            <a:r>
              <a:rPr lang="en-US" dirty="0" smtClean="0"/>
              <a:t>°</a:t>
            </a:r>
            <a:r>
              <a:rPr lang="en-US" dirty="0"/>
              <a:t> &lt;B=45</a:t>
            </a:r>
            <a:r>
              <a:rPr lang="en-US" dirty="0" smtClean="0"/>
              <a:t>°</a:t>
            </a:r>
            <a:r>
              <a:rPr lang="en-US" dirty="0"/>
              <a:t> &lt;C=45</a:t>
            </a:r>
            <a:r>
              <a:rPr lang="en-US" dirty="0" smtClean="0"/>
              <a:t>°          </a:t>
            </a:r>
            <a:r>
              <a:rPr lang="en-US" dirty="0" smtClean="0">
                <a:solidFill>
                  <a:srgbClr val="FF0000"/>
                </a:solidFill>
              </a:rPr>
              <a:t>a=10.5 b=7.5 c=7.5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&lt;A=90</a:t>
            </a:r>
            <a:r>
              <a:rPr lang="en-US" dirty="0" smtClean="0"/>
              <a:t>°</a:t>
            </a:r>
            <a:r>
              <a:rPr lang="en-US" dirty="0"/>
              <a:t> &lt;B=70</a:t>
            </a:r>
            <a:r>
              <a:rPr lang="en-US" dirty="0" smtClean="0"/>
              <a:t>°</a:t>
            </a:r>
            <a:r>
              <a:rPr lang="en-US" dirty="0"/>
              <a:t> &lt;C=20</a:t>
            </a:r>
            <a:r>
              <a:rPr lang="en-US" dirty="0" smtClean="0"/>
              <a:t>°          </a:t>
            </a:r>
            <a:r>
              <a:rPr lang="en-US" dirty="0" smtClean="0">
                <a:solidFill>
                  <a:srgbClr val="FF0000"/>
                </a:solidFill>
              </a:rPr>
              <a:t>a=6 b=6 c=2.5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/>
              <a:t>&lt;A=40</a:t>
            </a:r>
            <a:r>
              <a:rPr lang="en-US" dirty="0" smtClean="0"/>
              <a:t>°</a:t>
            </a:r>
            <a:r>
              <a:rPr lang="en-US" dirty="0"/>
              <a:t> &lt;B=50</a:t>
            </a:r>
            <a:r>
              <a:rPr lang="en-US" dirty="0" smtClean="0"/>
              <a:t>°</a:t>
            </a:r>
            <a:r>
              <a:rPr lang="en-US" dirty="0"/>
              <a:t> &lt;C=90</a:t>
            </a:r>
            <a:r>
              <a:rPr lang="en-US" dirty="0" smtClean="0"/>
              <a:t>°          </a:t>
            </a:r>
            <a:r>
              <a:rPr lang="en-US" dirty="0" smtClean="0">
                <a:solidFill>
                  <a:srgbClr val="FF0000"/>
                </a:solidFill>
              </a:rPr>
              <a:t>a=3.5 b=5.5 c=6.5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/>
              <a:t>&lt;A=40</a:t>
            </a:r>
            <a:r>
              <a:rPr lang="en-US" dirty="0" smtClean="0"/>
              <a:t>°</a:t>
            </a:r>
            <a:r>
              <a:rPr lang="en-US" dirty="0"/>
              <a:t> &lt;B=50</a:t>
            </a:r>
            <a:r>
              <a:rPr lang="en-US" dirty="0" smtClean="0"/>
              <a:t>°</a:t>
            </a:r>
            <a:r>
              <a:rPr lang="en-US" dirty="0"/>
              <a:t> &lt;C=90</a:t>
            </a:r>
            <a:r>
              <a:rPr lang="en-US" dirty="0" smtClean="0"/>
              <a:t>°          </a:t>
            </a:r>
            <a:r>
              <a:rPr lang="en-US" dirty="0" smtClean="0">
                <a:solidFill>
                  <a:srgbClr val="FF0000"/>
                </a:solidFill>
              </a:rPr>
              <a:t>a=1.5 b=2 c=2.5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/>
              <a:t>&lt;A=35</a:t>
            </a:r>
            <a:r>
              <a:rPr lang="en-US" dirty="0" smtClean="0"/>
              <a:t>°</a:t>
            </a:r>
            <a:r>
              <a:rPr lang="en-US" dirty="0"/>
              <a:t> &lt;B=75</a:t>
            </a:r>
            <a:r>
              <a:rPr lang="en-US" dirty="0" smtClean="0"/>
              <a:t>°</a:t>
            </a:r>
            <a:r>
              <a:rPr lang="en-US" dirty="0"/>
              <a:t> &lt;C=90</a:t>
            </a:r>
            <a:r>
              <a:rPr lang="en-US" dirty="0" smtClean="0"/>
              <a:t>°          </a:t>
            </a:r>
            <a:r>
              <a:rPr lang="en-US" dirty="0" smtClean="0">
                <a:solidFill>
                  <a:srgbClr val="FF0000"/>
                </a:solidFill>
              </a:rPr>
              <a:t>a=1 b=4 c=4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 </a:t>
            </a:r>
            <a:r>
              <a:rPr lang="en-US" dirty="0"/>
              <a:t>&lt;A=90</a:t>
            </a:r>
            <a:r>
              <a:rPr lang="en-US" dirty="0" smtClean="0"/>
              <a:t>°</a:t>
            </a:r>
            <a:r>
              <a:rPr lang="en-US" dirty="0"/>
              <a:t> &lt;B=45</a:t>
            </a:r>
            <a:r>
              <a:rPr lang="en-US" dirty="0" smtClean="0"/>
              <a:t>°</a:t>
            </a:r>
            <a:r>
              <a:rPr lang="en-US" dirty="0"/>
              <a:t> &lt;C=45</a:t>
            </a:r>
            <a:r>
              <a:rPr lang="en-US" dirty="0" smtClean="0"/>
              <a:t>°          </a:t>
            </a:r>
            <a:r>
              <a:rPr lang="en-US" dirty="0" smtClean="0">
                <a:solidFill>
                  <a:srgbClr val="FF0000"/>
                </a:solidFill>
              </a:rPr>
              <a:t>a=7 b=5 c=4.5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7. </a:t>
            </a:r>
            <a:r>
              <a:rPr lang="en-US" dirty="0"/>
              <a:t>&lt;A=45</a:t>
            </a:r>
            <a:r>
              <a:rPr lang="en-US" dirty="0" smtClean="0"/>
              <a:t>°</a:t>
            </a:r>
            <a:r>
              <a:rPr lang="en-US" dirty="0"/>
              <a:t> &lt;B=45</a:t>
            </a:r>
            <a:r>
              <a:rPr lang="en-US" dirty="0" smtClean="0"/>
              <a:t>°</a:t>
            </a:r>
            <a:r>
              <a:rPr lang="en-US" dirty="0"/>
              <a:t> &lt;C=90</a:t>
            </a:r>
            <a:r>
              <a:rPr lang="en-US" dirty="0" smtClean="0"/>
              <a:t>°          </a:t>
            </a:r>
            <a:r>
              <a:rPr lang="en-US" dirty="0" smtClean="0">
                <a:solidFill>
                  <a:srgbClr val="FF0000"/>
                </a:solidFill>
              </a:rPr>
              <a:t>a=4.5 b=4.5 c=6.5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dirty="0"/>
              <a:t>&lt;A=40</a:t>
            </a:r>
            <a:r>
              <a:rPr lang="en-US" dirty="0" smtClean="0"/>
              <a:t>°</a:t>
            </a:r>
            <a:r>
              <a:rPr lang="en-US" dirty="0"/>
              <a:t> &lt;B=65</a:t>
            </a:r>
            <a:r>
              <a:rPr lang="en-US" dirty="0" smtClean="0"/>
              <a:t>°</a:t>
            </a:r>
            <a:r>
              <a:rPr lang="en-US" dirty="0"/>
              <a:t> &lt;C=90</a:t>
            </a:r>
            <a:r>
              <a:rPr lang="en-US" dirty="0" smtClean="0"/>
              <a:t>°          </a:t>
            </a:r>
            <a:r>
              <a:rPr lang="en-US" dirty="0" smtClean="0">
                <a:solidFill>
                  <a:srgbClr val="FF0000"/>
                </a:solidFill>
              </a:rPr>
              <a:t>a=4.5 b=4 c=2.5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9. </a:t>
            </a:r>
            <a:r>
              <a:rPr lang="en-US" dirty="0"/>
              <a:t>&lt;A=30</a:t>
            </a:r>
            <a:r>
              <a:rPr lang="en-US" dirty="0" smtClean="0"/>
              <a:t>°</a:t>
            </a:r>
            <a:r>
              <a:rPr lang="en-US" dirty="0"/>
              <a:t> &lt;B=60</a:t>
            </a:r>
            <a:r>
              <a:rPr lang="en-US" dirty="0" smtClean="0"/>
              <a:t>°</a:t>
            </a:r>
            <a:r>
              <a:rPr lang="en-US" dirty="0"/>
              <a:t> &lt;C=90</a:t>
            </a:r>
            <a:r>
              <a:rPr lang="en-US" dirty="0" smtClean="0"/>
              <a:t>°          </a:t>
            </a:r>
            <a:r>
              <a:rPr lang="en-US" dirty="0" smtClean="0">
                <a:solidFill>
                  <a:srgbClr val="FF0000"/>
                </a:solidFill>
              </a:rPr>
              <a:t>a=2 b=1.5 c=2.5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10. </a:t>
            </a:r>
            <a:r>
              <a:rPr lang="en-US" dirty="0"/>
              <a:t>&lt;A=30</a:t>
            </a:r>
            <a:r>
              <a:rPr lang="en-US" dirty="0" smtClean="0"/>
              <a:t>° </a:t>
            </a:r>
            <a:r>
              <a:rPr lang="en-US" dirty="0"/>
              <a:t>&lt;B=60</a:t>
            </a:r>
            <a:r>
              <a:rPr lang="en-US" dirty="0" smtClean="0"/>
              <a:t>°</a:t>
            </a:r>
            <a:r>
              <a:rPr lang="en-US" dirty="0"/>
              <a:t> &lt;C=90</a:t>
            </a:r>
            <a:r>
              <a:rPr lang="en-US" dirty="0" smtClean="0"/>
              <a:t>°        </a:t>
            </a:r>
            <a:r>
              <a:rPr lang="en-US" dirty="0" smtClean="0">
                <a:solidFill>
                  <a:srgbClr val="FF0000"/>
                </a:solidFill>
              </a:rPr>
              <a:t>a=2 b=3 c=4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2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533400" y="457200"/>
            <a:ext cx="3581400" cy="1752600"/>
          </a:xfrm>
          <a:prstGeom prst="parallelogram">
            <a:avLst>
              <a:gd name="adj" fmla="val 60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457200"/>
            <a:ext cx="76200" cy="175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00600" y="4617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OBTUSE- #2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357255" y="1524000"/>
            <a:ext cx="1129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&lt;A</a:t>
            </a:r>
            <a:r>
              <a:rPr lang="en-US" b="1" dirty="0" smtClean="0"/>
              <a:t>= 20</a:t>
            </a:r>
            <a:r>
              <a:rPr lang="en-US" b="1" dirty="0"/>
              <a:t>°</a:t>
            </a:r>
          </a:p>
          <a:p>
            <a:r>
              <a:rPr lang="en-US" b="1" dirty="0" smtClean="0"/>
              <a:t>&lt;B</a:t>
            </a:r>
            <a:r>
              <a:rPr lang="en-US" b="1" dirty="0"/>
              <a:t>= 70°</a:t>
            </a:r>
          </a:p>
          <a:p>
            <a:r>
              <a:rPr lang="en-US" b="1" dirty="0"/>
              <a:t>&lt;C= 90°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180</a:t>
            </a:r>
            <a:r>
              <a:rPr lang="en-US" b="1" dirty="0"/>
              <a:t>°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15240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a= 2.5</a:t>
            </a:r>
          </a:p>
          <a:p>
            <a:r>
              <a:rPr lang="en-US" b="1" dirty="0" smtClean="0"/>
              <a:t>b= 6</a:t>
            </a:r>
          </a:p>
          <a:p>
            <a:r>
              <a:rPr lang="en-US" b="1" dirty="0" smtClean="0"/>
              <a:t>c= 6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57255" y="1154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ANGLES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116964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220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1154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116964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0882" y="27432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a²+b²=c²</a:t>
            </a:r>
          </a:p>
          <a:p>
            <a:r>
              <a:rPr lang="en-US" dirty="0"/>
              <a:t>2.5²+6²=6²</a:t>
            </a:r>
          </a:p>
          <a:p>
            <a:r>
              <a:rPr lang="en-US" dirty="0" smtClean="0"/>
              <a:t>6.25+36=36</a:t>
            </a:r>
          </a:p>
          <a:p>
            <a:r>
              <a:rPr lang="en-US" dirty="0" smtClean="0"/>
              <a:t>42.25=/=36                   </a:t>
            </a:r>
          </a:p>
          <a:p>
            <a:endParaRPr lang="en-US" dirty="0"/>
          </a:p>
          <a:p>
            <a:r>
              <a:rPr lang="en-US" dirty="0" smtClean="0"/>
              <a:t>OBTUSE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28855" y="3029037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 70</a:t>
            </a:r>
            <a:r>
              <a:rPr lang="en-US" dirty="0" smtClean="0"/>
              <a:t>° - 6/6</a:t>
            </a:r>
          </a:p>
          <a:p>
            <a:r>
              <a:rPr lang="en-US" dirty="0" smtClean="0"/>
              <a:t>.891=/=1</a:t>
            </a:r>
          </a:p>
          <a:p>
            <a:endParaRPr lang="en-US" dirty="0"/>
          </a:p>
          <a:p>
            <a:r>
              <a:rPr lang="en-US" dirty="0" smtClean="0"/>
              <a:t>cos</a:t>
            </a:r>
            <a:r>
              <a:rPr lang="en-US" dirty="0"/>
              <a:t> 70</a:t>
            </a:r>
            <a:r>
              <a:rPr lang="en-US" dirty="0" smtClean="0"/>
              <a:t>° - 2.5/6</a:t>
            </a:r>
            <a:endParaRPr lang="en-US" dirty="0"/>
          </a:p>
          <a:p>
            <a:r>
              <a:rPr lang="en-US" dirty="0" smtClean="0"/>
              <a:t>.453=/=.416</a:t>
            </a:r>
          </a:p>
          <a:p>
            <a:endParaRPr lang="en-US" dirty="0"/>
          </a:p>
          <a:p>
            <a:r>
              <a:rPr lang="en-US" dirty="0"/>
              <a:t>tan 70</a:t>
            </a:r>
            <a:r>
              <a:rPr lang="en-US" dirty="0" smtClean="0"/>
              <a:t>° - 6/2.5</a:t>
            </a:r>
          </a:p>
          <a:p>
            <a:r>
              <a:rPr lang="en-US" dirty="0" smtClean="0"/>
              <a:t>1.962=/=2.4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357255" y="2394466"/>
            <a:ext cx="976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219200" y="1985665"/>
            <a:ext cx="304800" cy="224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838200" y="152400"/>
            <a:ext cx="2667000" cy="2362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>
            <a:off x="2171700" y="152400"/>
            <a:ext cx="0" cy="236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71700" y="2286000"/>
            <a:ext cx="2667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13335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8073" y="1526187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25146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152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OBTUSE- #3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99709" y="1143000"/>
            <a:ext cx="144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ANGLES</a:t>
            </a:r>
          </a:p>
          <a:p>
            <a:pPr algn="ctr"/>
            <a:r>
              <a:rPr lang="en-US" b="1" dirty="0"/>
              <a:t>&lt;A= 90°</a:t>
            </a:r>
          </a:p>
          <a:p>
            <a:pPr algn="ctr"/>
            <a:r>
              <a:rPr lang="en-US" b="1" dirty="0"/>
              <a:t>&lt;B= 50°</a:t>
            </a:r>
          </a:p>
          <a:p>
            <a:pPr algn="ctr"/>
            <a:r>
              <a:rPr lang="en-US" b="1" dirty="0"/>
              <a:t>&lt;C= 40°</a:t>
            </a:r>
          </a:p>
          <a:p>
            <a:pPr algn="ctr"/>
            <a:r>
              <a:rPr lang="en-US" b="1" dirty="0" smtClean="0"/>
              <a:t>         180</a:t>
            </a:r>
            <a:r>
              <a:rPr lang="en-US" b="1" dirty="0"/>
              <a:t>°</a:t>
            </a:r>
          </a:p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8200" y="2286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86600" y="11430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SIDES</a:t>
            </a:r>
          </a:p>
          <a:p>
            <a:pPr algn="ctr"/>
            <a:r>
              <a:rPr lang="en-US" b="1" dirty="0" smtClean="0"/>
              <a:t>a= 3.5</a:t>
            </a:r>
          </a:p>
          <a:p>
            <a:pPr algn="ctr"/>
            <a:r>
              <a:rPr lang="en-US" b="1" dirty="0" smtClean="0"/>
              <a:t>b= 5.5</a:t>
            </a:r>
          </a:p>
          <a:p>
            <a:pPr algn="ctr"/>
            <a:r>
              <a:rPr lang="en-US" b="1" dirty="0" smtClean="0"/>
              <a:t>c= 6.5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2849802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 50</a:t>
            </a:r>
            <a:r>
              <a:rPr lang="en-US" dirty="0" smtClean="0"/>
              <a:t>°- 5.5/6.5</a:t>
            </a:r>
          </a:p>
          <a:p>
            <a:r>
              <a:rPr lang="en-US" dirty="0" smtClean="0"/>
              <a:t>.707=/=.846</a:t>
            </a:r>
          </a:p>
          <a:p>
            <a:endParaRPr lang="en-US" dirty="0"/>
          </a:p>
          <a:p>
            <a:r>
              <a:rPr lang="en-US" dirty="0"/>
              <a:t>cos 50</a:t>
            </a:r>
            <a:r>
              <a:rPr lang="en-US" dirty="0" smtClean="0"/>
              <a:t>°- 3.5/6.5</a:t>
            </a:r>
          </a:p>
          <a:p>
            <a:r>
              <a:rPr lang="en-US" dirty="0" smtClean="0"/>
              <a:t>.707=/=.538</a:t>
            </a:r>
          </a:p>
          <a:p>
            <a:endParaRPr lang="en-US" dirty="0"/>
          </a:p>
          <a:p>
            <a:r>
              <a:rPr lang="en-US" dirty="0"/>
              <a:t>tan 50</a:t>
            </a:r>
            <a:r>
              <a:rPr lang="en-US" dirty="0" smtClean="0"/>
              <a:t>°- 5.5/3.5</a:t>
            </a:r>
          </a:p>
          <a:p>
            <a:r>
              <a:rPr lang="en-US" dirty="0" smtClean="0"/>
              <a:t>1=/=1.571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2950" y="2911181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a²+b²=c²</a:t>
            </a:r>
          </a:p>
          <a:p>
            <a:r>
              <a:rPr lang="en-US" dirty="0"/>
              <a:t>3.5²+5.5²=6.5²</a:t>
            </a:r>
          </a:p>
          <a:p>
            <a:r>
              <a:rPr lang="en-US" dirty="0" smtClean="0"/>
              <a:t>12.25+ 30.25= 42.25</a:t>
            </a:r>
          </a:p>
          <a:p>
            <a:r>
              <a:rPr lang="en-US" dirty="0" smtClean="0"/>
              <a:t>42.5=/=42.25</a:t>
            </a:r>
          </a:p>
          <a:p>
            <a:endParaRPr lang="en-US" dirty="0"/>
          </a:p>
          <a:p>
            <a:r>
              <a:rPr lang="en-US" dirty="0" smtClean="0"/>
              <a:t>OBTUSE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60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2362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33400" y="304800"/>
            <a:ext cx="236220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90800" y="21336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67200" y="3048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ACUTE- #6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4648200" y="1265965"/>
            <a:ext cx="121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ANGLES</a:t>
            </a:r>
          </a:p>
          <a:p>
            <a:r>
              <a:rPr lang="pt-BR" b="1" dirty="0"/>
              <a:t>&lt;A= </a:t>
            </a:r>
            <a:r>
              <a:rPr lang="pt-BR" b="1" dirty="0" smtClean="0"/>
              <a:t>45°</a:t>
            </a:r>
            <a:endParaRPr lang="pt-BR" b="1" dirty="0"/>
          </a:p>
          <a:p>
            <a:r>
              <a:rPr lang="pt-BR" b="1" dirty="0"/>
              <a:t>&lt;B= </a:t>
            </a:r>
            <a:r>
              <a:rPr lang="pt-BR" b="1" dirty="0" smtClean="0"/>
              <a:t>45°</a:t>
            </a:r>
            <a:endParaRPr lang="pt-BR" b="1" dirty="0"/>
          </a:p>
          <a:p>
            <a:r>
              <a:rPr lang="pt-BR" b="1" dirty="0"/>
              <a:t>&lt;C= </a:t>
            </a:r>
            <a:r>
              <a:rPr lang="pt-BR" b="1" dirty="0" smtClean="0"/>
              <a:t>90°</a:t>
            </a:r>
            <a:endParaRPr lang="pt-BR" b="1" dirty="0"/>
          </a:p>
          <a:p>
            <a:r>
              <a:rPr lang="pt-BR" b="1" dirty="0"/>
              <a:t>      </a:t>
            </a:r>
            <a:r>
              <a:rPr lang="pt-BR" b="1" dirty="0" smtClean="0"/>
              <a:t>180</a:t>
            </a:r>
            <a:r>
              <a:rPr lang="pt-BR" b="1" dirty="0"/>
              <a:t>°</a:t>
            </a:r>
          </a:p>
          <a:p>
            <a:endParaRPr lang="pt-BR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648200" y="23622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82691" y="1333500"/>
            <a:ext cx="106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SIDES</a:t>
            </a:r>
          </a:p>
          <a:p>
            <a:r>
              <a:rPr lang="en-US" b="1" dirty="0"/>
              <a:t>a= </a:t>
            </a:r>
            <a:r>
              <a:rPr lang="en-US" b="1" dirty="0" smtClean="0"/>
              <a:t>4.5</a:t>
            </a:r>
            <a:endParaRPr lang="en-US" b="1" dirty="0"/>
          </a:p>
          <a:p>
            <a:r>
              <a:rPr lang="en-US" b="1" dirty="0"/>
              <a:t>b= </a:t>
            </a:r>
            <a:r>
              <a:rPr lang="en-US" b="1" dirty="0" smtClean="0"/>
              <a:t>4.5</a:t>
            </a:r>
            <a:endParaRPr lang="en-US" b="1" dirty="0"/>
          </a:p>
          <a:p>
            <a:r>
              <a:rPr lang="en-US" b="1" dirty="0"/>
              <a:t>c= 6.5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101268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126596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38300" y="214312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3400" y="3027218"/>
            <a:ext cx="251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a²+b²=c²</a:t>
            </a:r>
          </a:p>
          <a:p>
            <a:r>
              <a:rPr lang="en-US" dirty="0" smtClean="0"/>
              <a:t>4.5²+4.5²=6.5²</a:t>
            </a:r>
            <a:endParaRPr lang="en-US" dirty="0"/>
          </a:p>
          <a:p>
            <a:r>
              <a:rPr lang="en-US" dirty="0" smtClean="0"/>
              <a:t>20.25+ 20.25= </a:t>
            </a:r>
            <a:r>
              <a:rPr lang="en-US" dirty="0"/>
              <a:t>42.25</a:t>
            </a:r>
          </a:p>
          <a:p>
            <a:r>
              <a:rPr lang="en-US" dirty="0" smtClean="0"/>
              <a:t>40.5</a:t>
            </a:r>
            <a:r>
              <a:rPr lang="en-US" dirty="0"/>
              <a:t>=/=42.25</a:t>
            </a:r>
          </a:p>
          <a:p>
            <a:endParaRPr lang="en-US" dirty="0"/>
          </a:p>
          <a:p>
            <a:r>
              <a:rPr lang="en-US" dirty="0" smtClean="0"/>
              <a:t>ACUTE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86055" y="3027218"/>
            <a:ext cx="266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sin </a:t>
            </a:r>
            <a:r>
              <a:rPr lang="es-ES" dirty="0" smtClean="0"/>
              <a:t>45°- 4.5/6.5</a:t>
            </a:r>
            <a:endParaRPr lang="es-ES" dirty="0"/>
          </a:p>
          <a:p>
            <a:r>
              <a:rPr lang="es-ES" dirty="0" smtClean="0"/>
              <a:t>.649=/=.692</a:t>
            </a:r>
            <a:endParaRPr lang="es-ES" dirty="0"/>
          </a:p>
          <a:p>
            <a:endParaRPr lang="es-ES" dirty="0"/>
          </a:p>
          <a:p>
            <a:r>
              <a:rPr lang="es-ES" dirty="0"/>
              <a:t>cos </a:t>
            </a:r>
            <a:r>
              <a:rPr lang="es-ES" dirty="0" smtClean="0"/>
              <a:t>45°- 4.5/6.5</a:t>
            </a:r>
            <a:endParaRPr lang="es-ES" dirty="0"/>
          </a:p>
          <a:p>
            <a:r>
              <a:rPr lang="es-ES" dirty="0" smtClean="0"/>
              <a:t>.760=/=.692</a:t>
            </a:r>
            <a:endParaRPr lang="es-ES" dirty="0"/>
          </a:p>
          <a:p>
            <a:endParaRPr lang="es-ES" dirty="0"/>
          </a:p>
          <a:p>
            <a:r>
              <a:rPr lang="es-ES" dirty="0"/>
              <a:t>tan </a:t>
            </a:r>
            <a:r>
              <a:rPr lang="es-ES" dirty="0" smtClean="0"/>
              <a:t>45°- 4.5/4.5</a:t>
            </a:r>
            <a:endParaRPr lang="es-ES" dirty="0"/>
          </a:p>
          <a:p>
            <a:r>
              <a:rPr lang="es-ES" dirty="0" smtClean="0"/>
              <a:t>.854=/=1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697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/>
          <p:cNvSpPr/>
          <p:nvPr/>
        </p:nvSpPr>
        <p:spPr>
          <a:xfrm rot="10800000">
            <a:off x="748145" y="491836"/>
            <a:ext cx="1524000" cy="1752600"/>
          </a:xfrm>
          <a:prstGeom prst="halfFrame">
            <a:avLst>
              <a:gd name="adj1" fmla="val 13333"/>
              <a:gd name="adj2" fmla="val 1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48144" y="491836"/>
            <a:ext cx="1524001" cy="1752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81200" y="1970808"/>
            <a:ext cx="290945" cy="273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86200" y="484908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ACUTE- #7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4662054" y="1378527"/>
            <a:ext cx="10806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ANGLES</a:t>
            </a:r>
          </a:p>
          <a:p>
            <a:r>
              <a:rPr lang="pt-BR" b="1" dirty="0"/>
              <a:t>&lt;A= 45°</a:t>
            </a:r>
          </a:p>
          <a:p>
            <a:r>
              <a:rPr lang="pt-BR" b="1" dirty="0"/>
              <a:t>&lt;B= 45°</a:t>
            </a:r>
          </a:p>
          <a:p>
            <a:r>
              <a:rPr lang="pt-BR" b="1" dirty="0"/>
              <a:t>&lt;C= 90°</a:t>
            </a:r>
          </a:p>
          <a:p>
            <a:r>
              <a:rPr lang="pt-BR" b="1" dirty="0"/>
              <a:t>      180°</a:t>
            </a:r>
          </a:p>
          <a:p>
            <a:endParaRPr lang="pt-B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62054" y="2514600"/>
            <a:ext cx="9767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086600" y="1378527"/>
            <a:ext cx="99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SIDES</a:t>
            </a:r>
          </a:p>
          <a:p>
            <a:r>
              <a:rPr lang="en-US" b="1" dirty="0"/>
              <a:t>a= 5</a:t>
            </a:r>
          </a:p>
          <a:p>
            <a:r>
              <a:rPr lang="en-US" b="1" dirty="0"/>
              <a:t>b= </a:t>
            </a:r>
            <a:r>
              <a:rPr lang="en-US" b="1" dirty="0" smtClean="0"/>
              <a:t>4.5</a:t>
            </a:r>
            <a:endParaRPr lang="en-US" b="1" dirty="0"/>
          </a:p>
          <a:p>
            <a:r>
              <a:rPr lang="en-US" b="1" dirty="0"/>
              <a:t>c= 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1192794"/>
            <a:ext cx="44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72145" y="1192794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88472" y="2255690"/>
            <a:ext cx="54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373091" y="3132853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sin </a:t>
            </a:r>
            <a:r>
              <a:rPr lang="es-ES" dirty="0" smtClean="0"/>
              <a:t>45°- 4.5/7</a:t>
            </a:r>
            <a:endParaRPr lang="es-ES" dirty="0"/>
          </a:p>
          <a:p>
            <a:r>
              <a:rPr lang="es-ES" dirty="0"/>
              <a:t>.649</a:t>
            </a:r>
            <a:r>
              <a:rPr lang="es-ES" dirty="0" smtClean="0"/>
              <a:t>=/=.642</a:t>
            </a:r>
            <a:endParaRPr lang="es-ES" dirty="0"/>
          </a:p>
          <a:p>
            <a:endParaRPr lang="es-ES" dirty="0"/>
          </a:p>
          <a:p>
            <a:r>
              <a:rPr lang="es-ES" dirty="0"/>
              <a:t>cos 45°- </a:t>
            </a:r>
            <a:r>
              <a:rPr lang="es-ES" dirty="0" smtClean="0"/>
              <a:t>5/7</a:t>
            </a:r>
            <a:endParaRPr lang="es-ES" dirty="0"/>
          </a:p>
          <a:p>
            <a:r>
              <a:rPr lang="es-ES" dirty="0"/>
              <a:t>.760</a:t>
            </a:r>
            <a:r>
              <a:rPr lang="es-ES" dirty="0" smtClean="0"/>
              <a:t>=/=.714</a:t>
            </a:r>
            <a:endParaRPr lang="es-ES" dirty="0"/>
          </a:p>
          <a:p>
            <a:endParaRPr lang="es-ES" dirty="0"/>
          </a:p>
          <a:p>
            <a:r>
              <a:rPr lang="es-ES" dirty="0"/>
              <a:t>tan 45°- </a:t>
            </a:r>
            <a:r>
              <a:rPr lang="es-ES" dirty="0" smtClean="0"/>
              <a:t>4.5/5</a:t>
            </a:r>
            <a:endParaRPr lang="es-ES" dirty="0"/>
          </a:p>
          <a:p>
            <a:r>
              <a:rPr lang="es-ES" dirty="0"/>
              <a:t>.854</a:t>
            </a:r>
            <a:r>
              <a:rPr lang="es-ES" dirty="0" smtClean="0"/>
              <a:t>=/=.9</a:t>
            </a:r>
            <a:endParaRPr lang="es-ES" dirty="0"/>
          </a:p>
        </p:txBody>
      </p:sp>
      <p:sp>
        <p:nvSpPr>
          <p:cNvPr id="21" name="Rectangle 20"/>
          <p:cNvSpPr/>
          <p:nvPr/>
        </p:nvSpPr>
        <p:spPr>
          <a:xfrm>
            <a:off x="748144" y="2819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a²+b²=c²</a:t>
            </a:r>
          </a:p>
          <a:p>
            <a:r>
              <a:rPr lang="en-US" dirty="0" smtClean="0"/>
              <a:t>5²+4.5²=7²</a:t>
            </a:r>
            <a:endParaRPr lang="en-US" dirty="0"/>
          </a:p>
          <a:p>
            <a:r>
              <a:rPr lang="en-US" dirty="0" smtClean="0"/>
              <a:t>25+ </a:t>
            </a:r>
            <a:r>
              <a:rPr lang="en-US" dirty="0"/>
              <a:t>20.25= </a:t>
            </a:r>
            <a:r>
              <a:rPr lang="en-US" dirty="0" smtClean="0"/>
              <a:t>49</a:t>
            </a:r>
          </a:p>
          <a:p>
            <a:r>
              <a:rPr lang="en-US" dirty="0" smtClean="0"/>
              <a:t>45.25</a:t>
            </a:r>
            <a:r>
              <a:rPr lang="en-US" dirty="0"/>
              <a:t>=/=</a:t>
            </a:r>
            <a:r>
              <a:rPr lang="en-US" dirty="0" smtClean="0"/>
              <a:t>49</a:t>
            </a:r>
            <a:endParaRPr lang="en-US" dirty="0"/>
          </a:p>
          <a:p>
            <a:endParaRPr lang="en-US" dirty="0"/>
          </a:p>
          <a:p>
            <a:r>
              <a:rPr lang="en-US" dirty="0"/>
              <a:t>ACUTE</a:t>
            </a:r>
          </a:p>
        </p:txBody>
      </p:sp>
    </p:spTree>
    <p:extLst>
      <p:ext uri="{BB962C8B-B14F-4D97-AF65-F5344CB8AC3E}">
        <p14:creationId xmlns:p14="http://schemas.microsoft.com/office/powerpoint/2010/main" val="367187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Operation 3"/>
          <p:cNvSpPr/>
          <p:nvPr/>
        </p:nvSpPr>
        <p:spPr>
          <a:xfrm>
            <a:off x="457200" y="533400"/>
            <a:ext cx="3657600" cy="137160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352800" y="533400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52800" y="533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5800" y="3810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RIGHT ANGLE- #5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4495800" y="1371600"/>
            <a:ext cx="129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ANGLES</a:t>
            </a:r>
          </a:p>
          <a:p>
            <a:r>
              <a:rPr lang="pt-BR" b="1" dirty="0"/>
              <a:t>&lt;A= </a:t>
            </a:r>
            <a:r>
              <a:rPr lang="pt-BR" b="1" dirty="0" smtClean="0"/>
              <a:t>60°</a:t>
            </a:r>
            <a:endParaRPr lang="pt-BR" b="1" dirty="0"/>
          </a:p>
          <a:p>
            <a:r>
              <a:rPr lang="pt-BR" b="1" dirty="0"/>
              <a:t>&lt;B= </a:t>
            </a:r>
            <a:r>
              <a:rPr lang="pt-BR" b="1" dirty="0" smtClean="0"/>
              <a:t>30°</a:t>
            </a:r>
            <a:endParaRPr lang="pt-BR" b="1" dirty="0"/>
          </a:p>
          <a:p>
            <a:r>
              <a:rPr lang="pt-BR" b="1" dirty="0"/>
              <a:t>&lt;C= 90°</a:t>
            </a:r>
          </a:p>
          <a:p>
            <a:r>
              <a:rPr lang="pt-BR" b="1" dirty="0"/>
              <a:t>      180°</a:t>
            </a:r>
          </a:p>
          <a:p>
            <a:endParaRPr lang="pt-BR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95800" y="2514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81800" y="1415671"/>
            <a:ext cx="121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SIDES</a:t>
            </a:r>
          </a:p>
          <a:p>
            <a:r>
              <a:rPr lang="en-US" b="1" dirty="0"/>
              <a:t>a= </a:t>
            </a:r>
            <a:r>
              <a:rPr lang="en-US" b="1" dirty="0" smtClean="0"/>
              <a:t>2</a:t>
            </a:r>
            <a:endParaRPr lang="en-US" b="1" dirty="0"/>
          </a:p>
          <a:p>
            <a:r>
              <a:rPr lang="en-US" b="1" dirty="0"/>
              <a:t>b= </a:t>
            </a:r>
            <a:r>
              <a:rPr lang="en-US" b="1" dirty="0" smtClean="0"/>
              <a:t>1.5</a:t>
            </a:r>
            <a:endParaRPr lang="en-US" b="1" dirty="0"/>
          </a:p>
          <a:p>
            <a:r>
              <a:rPr lang="en-US" b="1" dirty="0"/>
              <a:t>c= </a:t>
            </a:r>
            <a:r>
              <a:rPr lang="en-US" b="1" dirty="0" smtClean="0"/>
              <a:t>2.5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3048000" y="1088886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2171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127355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19800" y="312169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sin </a:t>
            </a:r>
            <a:r>
              <a:rPr lang="es-ES" dirty="0" smtClean="0"/>
              <a:t>60°- 2/2.5</a:t>
            </a:r>
            <a:endParaRPr lang="es-ES" dirty="0"/>
          </a:p>
          <a:p>
            <a:r>
              <a:rPr lang="es-ES" dirty="0" smtClean="0"/>
              <a:t>.809=/=.8</a:t>
            </a:r>
            <a:endParaRPr lang="es-ES" dirty="0"/>
          </a:p>
          <a:p>
            <a:endParaRPr lang="es-ES" dirty="0"/>
          </a:p>
          <a:p>
            <a:r>
              <a:rPr lang="es-ES" dirty="0"/>
              <a:t>cos </a:t>
            </a:r>
            <a:r>
              <a:rPr lang="es-ES" dirty="0" smtClean="0"/>
              <a:t>60°- 1.5/2.5</a:t>
            </a:r>
            <a:endParaRPr lang="es-ES" dirty="0"/>
          </a:p>
          <a:p>
            <a:r>
              <a:rPr lang="es-ES" dirty="0" smtClean="0"/>
              <a:t>.587=/=.6</a:t>
            </a:r>
            <a:endParaRPr lang="es-ES" dirty="0"/>
          </a:p>
          <a:p>
            <a:endParaRPr lang="es-ES" dirty="0"/>
          </a:p>
          <a:p>
            <a:r>
              <a:rPr lang="es-ES" dirty="0"/>
              <a:t>tan </a:t>
            </a:r>
            <a:r>
              <a:rPr lang="es-ES" dirty="0" smtClean="0"/>
              <a:t>60°- 2/1.5</a:t>
            </a:r>
            <a:endParaRPr lang="es-ES" dirty="0"/>
          </a:p>
          <a:p>
            <a:r>
              <a:rPr lang="es-ES" dirty="0" smtClean="0"/>
              <a:t>1.376 =/=1.333</a:t>
            </a:r>
            <a:endParaRPr lang="es-ES" dirty="0"/>
          </a:p>
        </p:txBody>
      </p:sp>
      <p:sp>
        <p:nvSpPr>
          <p:cNvPr id="2" name="Rectangle 1"/>
          <p:cNvSpPr/>
          <p:nvPr/>
        </p:nvSpPr>
        <p:spPr>
          <a:xfrm>
            <a:off x="457200" y="252152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a²+b²=c²</a:t>
            </a:r>
          </a:p>
          <a:p>
            <a:r>
              <a:rPr lang="en-US" dirty="0" smtClean="0"/>
              <a:t>2²+1.5²=2.5²</a:t>
            </a:r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+ 2.25= 6.25</a:t>
            </a:r>
            <a:endParaRPr lang="en-US" dirty="0"/>
          </a:p>
          <a:p>
            <a:r>
              <a:rPr lang="en-US" dirty="0" smtClean="0"/>
              <a:t>6.25 = 6.25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RIGHT TRIANGLE!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atch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160</TotalTime>
  <Words>705</Words>
  <Application>Microsoft Office PowerPoint</Application>
  <PresentationFormat>On-screen Show (4:3)</PresentationFormat>
  <Paragraphs>168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Oriel</vt:lpstr>
      <vt:lpstr>Thatch</vt:lpstr>
      <vt:lpstr>Composite</vt:lpstr>
      <vt:lpstr>Pushpin</vt:lpstr>
      <vt:lpstr>Horizon</vt:lpstr>
      <vt:lpstr>The Leaning Tower Of Trigonometry</vt:lpstr>
      <vt:lpstr>A LOOK AT OUR PROJECT</vt:lpstr>
      <vt:lpstr>The Measurements- Leslie’s Triangles</vt:lpstr>
      <vt:lpstr>The Measurements- Jessica’s Triangles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Leaning Tower Of Trigonometry</dc:title>
  <dc:creator>Leslie Ryan</dc:creator>
  <cp:lastModifiedBy>Leslie Ryan</cp:lastModifiedBy>
  <cp:revision>31</cp:revision>
  <dcterms:created xsi:type="dcterms:W3CDTF">2012-05-08T19:21:10Z</dcterms:created>
  <dcterms:modified xsi:type="dcterms:W3CDTF">2012-05-16T19:01:51Z</dcterms:modified>
</cp:coreProperties>
</file>